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0" r:id="rId13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5" Type="http://schemas.openxmlformats.org/officeDocument/2006/relationships/slide" Target="slides/slide6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9" name="Google Shape;4249;p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8.png"/></Relationships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6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Plot Diagram</a:t>
            </a:r>
            <a:endParaRPr/>
          </a:p>
        </p:txBody>
      </p:sp>
      <p:cxnSp>
        <p:nvCxnSpPr>
          <p:cNvPr id="4252" name="Google Shape;4252;p621"/>
          <p:cNvCxnSpPr/>
          <p:nvPr/>
        </p:nvCxnSpPr>
        <p:spPr>
          <a:xfrm>
            <a:off x="6072966" y="1850543"/>
            <a:ext cx="838200" cy="21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4253" name="Google Shape;4253;p621"/>
          <p:cNvGrpSpPr/>
          <p:nvPr/>
        </p:nvGrpSpPr>
        <p:grpSpPr>
          <a:xfrm>
            <a:off x="609600" y="1828800"/>
            <a:ext cx="7315200" cy="2343150"/>
            <a:chOff x="609600" y="2438400"/>
            <a:chExt cx="7315200" cy="3124200"/>
          </a:xfrm>
        </p:grpSpPr>
        <p:cxnSp>
          <p:nvCxnSpPr>
            <p:cNvPr id="4254" name="Google Shape;4254;p621"/>
            <p:cNvCxnSpPr/>
            <p:nvPr/>
          </p:nvCxnSpPr>
          <p:spPr>
            <a:xfrm>
              <a:off x="609600" y="5562600"/>
              <a:ext cx="21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5" name="Google Shape;4255;p621"/>
            <p:cNvCxnSpPr/>
            <p:nvPr/>
          </p:nvCxnSpPr>
          <p:spPr>
            <a:xfrm flipH="1" rot="10800000">
              <a:off x="2743200" y="4876800"/>
              <a:ext cx="3048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6" name="Google Shape;4256;p621"/>
            <p:cNvCxnSpPr/>
            <p:nvPr/>
          </p:nvCxnSpPr>
          <p:spPr>
            <a:xfrm>
              <a:off x="3048000" y="4876800"/>
              <a:ext cx="152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7" name="Google Shape;4257;p621"/>
            <p:cNvCxnSpPr/>
            <p:nvPr/>
          </p:nvCxnSpPr>
          <p:spPr>
            <a:xfrm flipH="1" rot="10800000">
              <a:off x="3200400" y="4419600"/>
              <a:ext cx="3810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8" name="Google Shape;4258;p621"/>
            <p:cNvCxnSpPr/>
            <p:nvPr/>
          </p:nvCxnSpPr>
          <p:spPr>
            <a:xfrm>
              <a:off x="3581400" y="4419600"/>
              <a:ext cx="2286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9" name="Google Shape;4259;p621"/>
            <p:cNvCxnSpPr/>
            <p:nvPr/>
          </p:nvCxnSpPr>
          <p:spPr>
            <a:xfrm flipH="1" rot="10800000">
              <a:off x="3810000" y="4114800"/>
              <a:ext cx="304800" cy="838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0" name="Google Shape;4260;p621"/>
            <p:cNvCxnSpPr/>
            <p:nvPr/>
          </p:nvCxnSpPr>
          <p:spPr>
            <a:xfrm>
              <a:off x="4114800" y="4114800"/>
              <a:ext cx="1524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1" name="Google Shape;4261;p621"/>
            <p:cNvCxnSpPr/>
            <p:nvPr/>
          </p:nvCxnSpPr>
          <p:spPr>
            <a:xfrm flipH="1" rot="10800000">
              <a:off x="4267200" y="2438400"/>
              <a:ext cx="1371600" cy="2209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2" name="Google Shape;4262;p621"/>
            <p:cNvCxnSpPr/>
            <p:nvPr/>
          </p:nvCxnSpPr>
          <p:spPr>
            <a:xfrm>
              <a:off x="6477000" y="5334000"/>
              <a:ext cx="1447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4263" name="Google Shape;4263;p621"/>
          <p:cNvSpPr txBox="1"/>
          <p:nvPr/>
        </p:nvSpPr>
        <p:spPr>
          <a:xfrm>
            <a:off x="3124200" y="2857500"/>
            <a:ext cx="609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621"/>
          <p:cNvSpPr txBox="1"/>
          <p:nvPr/>
        </p:nvSpPr>
        <p:spPr>
          <a:xfrm>
            <a:off x="914400" y="3371850"/>
            <a:ext cx="762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621"/>
          <p:cNvSpPr txBox="1"/>
          <p:nvPr/>
        </p:nvSpPr>
        <p:spPr>
          <a:xfrm>
            <a:off x="5410200" y="14287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621"/>
          <p:cNvSpPr txBox="1"/>
          <p:nvPr/>
        </p:nvSpPr>
        <p:spPr>
          <a:xfrm>
            <a:off x="6248400" y="26860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621"/>
          <p:cNvSpPr txBox="1"/>
          <p:nvPr/>
        </p:nvSpPr>
        <p:spPr>
          <a:xfrm>
            <a:off x="6934200" y="3543300"/>
            <a:ext cx="533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12919" id="4268" name="Google Shape;4268;p6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7550"/>
            <a:ext cx="1219200" cy="9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